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70" r:id="rId4"/>
    <p:sldId id="263" r:id="rId5"/>
    <p:sldId id="261" r:id="rId6"/>
    <p:sldId id="262" r:id="rId7"/>
    <p:sldId id="265" r:id="rId8"/>
    <p:sldId id="264" r:id="rId9"/>
    <p:sldId id="266" r:id="rId10"/>
    <p:sldId id="258" r:id="rId11"/>
    <p:sldId id="259" r:id="rId12"/>
    <p:sldId id="260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A4D8"/>
    <a:srgbClr val="37C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E110A1-44E1-42D8-B7B4-8B6909951ED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EE0A8B7-2728-4E7B-9E5C-1F884FA5029A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Schools Covered : </a:t>
          </a:r>
        </a:p>
        <a:p>
          <a:r>
            <a:rPr lang="en-US" dirty="0"/>
            <a:t>22</a:t>
          </a:r>
        </a:p>
      </dgm:t>
    </dgm:pt>
    <dgm:pt modelId="{4CB0A705-BC8E-49A7-AE10-57D4EF325411}" type="parTrans" cxnId="{029CE763-9A7C-4BF1-AC5C-B2067198245B}">
      <dgm:prSet/>
      <dgm:spPr/>
      <dgm:t>
        <a:bodyPr/>
        <a:lstStyle/>
        <a:p>
          <a:endParaRPr lang="en-US"/>
        </a:p>
      </dgm:t>
    </dgm:pt>
    <dgm:pt modelId="{BD2BE63A-8C8A-4980-B9D8-607198F628C7}" type="sibTrans" cxnId="{029CE763-9A7C-4BF1-AC5C-B2067198245B}">
      <dgm:prSet/>
      <dgm:spPr/>
      <dgm:t>
        <a:bodyPr/>
        <a:lstStyle/>
        <a:p>
          <a:endParaRPr lang="en-US"/>
        </a:p>
      </dgm:t>
    </dgm:pt>
    <dgm:pt modelId="{7FEE9D02-992F-45A6-87C7-2152A612FBCB}">
      <dgm:prSet custT="1"/>
      <dgm:spPr>
        <a:solidFill>
          <a:srgbClr val="37C9A6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3049" tIns="129161" rIns="123049" bIns="129161" numCol="1" spcCol="1270" anchor="ctr" anchorCtr="0"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Total Visits Made since Jan, 2022 : 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80</a:t>
          </a:r>
        </a:p>
      </dgm:t>
    </dgm:pt>
    <dgm:pt modelId="{BC8989E6-EB58-439E-8906-9EE3CD59859B}" type="parTrans" cxnId="{4CC683C8-4AE2-4956-9515-DE47EF570420}">
      <dgm:prSet/>
      <dgm:spPr/>
      <dgm:t>
        <a:bodyPr/>
        <a:lstStyle/>
        <a:p>
          <a:endParaRPr lang="en-US"/>
        </a:p>
      </dgm:t>
    </dgm:pt>
    <dgm:pt modelId="{7C687BAD-9BE9-4383-B1AF-E9CB26188DD8}" type="sibTrans" cxnId="{4CC683C8-4AE2-4956-9515-DE47EF570420}">
      <dgm:prSet/>
      <dgm:spPr/>
      <dgm:t>
        <a:bodyPr/>
        <a:lstStyle/>
        <a:p>
          <a:endParaRPr lang="en-US"/>
        </a:p>
      </dgm:t>
    </dgm:pt>
    <dgm:pt modelId="{7237A4EB-1A2B-46CA-9EE0-B4C4BB245500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/>
            <a:t>Students exposed to experiments : </a:t>
          </a:r>
        </a:p>
        <a:p>
          <a:r>
            <a:rPr lang="en-US" dirty="0"/>
            <a:t>9999</a:t>
          </a:r>
        </a:p>
      </dgm:t>
    </dgm:pt>
    <dgm:pt modelId="{3F0CE049-600F-47B6-A635-D9C1240CBEDF}" type="parTrans" cxnId="{B9BE28F1-1F00-4BDD-8A94-45573840B954}">
      <dgm:prSet/>
      <dgm:spPr/>
      <dgm:t>
        <a:bodyPr/>
        <a:lstStyle/>
        <a:p>
          <a:endParaRPr lang="en-US"/>
        </a:p>
      </dgm:t>
    </dgm:pt>
    <dgm:pt modelId="{4CEE4D27-5557-439C-A57F-D69FD750BAAF}" type="sibTrans" cxnId="{B9BE28F1-1F00-4BDD-8A94-45573840B954}">
      <dgm:prSet/>
      <dgm:spPr/>
      <dgm:t>
        <a:bodyPr/>
        <a:lstStyle/>
        <a:p>
          <a:endParaRPr lang="en-US"/>
        </a:p>
      </dgm:t>
    </dgm:pt>
    <dgm:pt modelId="{0A22121E-5002-40D4-B5D0-A5715A2283F5}">
      <dgm:prSet/>
      <dgm:spPr/>
      <dgm:t>
        <a:bodyPr/>
        <a:lstStyle/>
        <a:p>
          <a:pPr algn="ctr"/>
          <a:r>
            <a:rPr lang="en-US" dirty="0"/>
            <a:t>Science Model/Experiments : </a:t>
          </a:r>
        </a:p>
        <a:p>
          <a:pPr algn="ctr"/>
          <a:r>
            <a:rPr lang="en-US" dirty="0"/>
            <a:t>100+</a:t>
          </a:r>
        </a:p>
      </dgm:t>
    </dgm:pt>
    <dgm:pt modelId="{8D7BBBB3-C5E7-4B96-BB45-B50D6ABB011A}" type="parTrans" cxnId="{AE4669AC-3867-4597-9598-A8329AC92AFB}">
      <dgm:prSet/>
      <dgm:spPr/>
      <dgm:t>
        <a:bodyPr/>
        <a:lstStyle/>
        <a:p>
          <a:endParaRPr lang="en-US"/>
        </a:p>
      </dgm:t>
    </dgm:pt>
    <dgm:pt modelId="{25C7C734-8C8B-42F5-BE8C-CAF36803CA83}" type="sibTrans" cxnId="{AE4669AC-3867-4597-9598-A8329AC92AFB}">
      <dgm:prSet/>
      <dgm:spPr/>
      <dgm:t>
        <a:bodyPr/>
        <a:lstStyle/>
        <a:p>
          <a:endParaRPr lang="en-US"/>
        </a:p>
      </dgm:t>
    </dgm:pt>
    <dgm:pt modelId="{0C1C716A-A7C1-4C2A-981E-C5CC64296428}">
      <dgm:prSet/>
      <dgm:spPr/>
      <dgm:t>
        <a:bodyPr/>
        <a:lstStyle/>
        <a:p>
          <a:r>
            <a:rPr lang="en-US" dirty="0"/>
            <a:t>Instructors Available : </a:t>
          </a:r>
        </a:p>
        <a:p>
          <a:r>
            <a:rPr lang="en-US" dirty="0"/>
            <a:t>2</a:t>
          </a:r>
        </a:p>
      </dgm:t>
    </dgm:pt>
    <dgm:pt modelId="{A6330C8B-80EE-4B76-9C82-337E76975790}" type="parTrans" cxnId="{57774186-C96A-4C14-986D-2F52DC508A2E}">
      <dgm:prSet/>
      <dgm:spPr/>
      <dgm:t>
        <a:bodyPr/>
        <a:lstStyle/>
        <a:p>
          <a:endParaRPr lang="en-US"/>
        </a:p>
      </dgm:t>
    </dgm:pt>
    <dgm:pt modelId="{49B6B91D-D632-4EBA-B879-F713F4D292CB}" type="sibTrans" cxnId="{57774186-C96A-4C14-986D-2F52DC508A2E}">
      <dgm:prSet/>
      <dgm:spPr/>
      <dgm:t>
        <a:bodyPr/>
        <a:lstStyle/>
        <a:p>
          <a:endParaRPr lang="en-US"/>
        </a:p>
      </dgm:t>
    </dgm:pt>
    <dgm:pt modelId="{859502E6-3F43-45D8-B7FF-7B3A8BF3F926}">
      <dgm:prSet/>
      <dgm:spPr>
        <a:solidFill>
          <a:srgbClr val="D1A4D8"/>
        </a:solidFill>
      </dgm:spPr>
      <dgm:t>
        <a:bodyPr/>
        <a:lstStyle/>
        <a:p>
          <a:r>
            <a:rPr lang="en-US" dirty="0"/>
            <a:t>Sessions/Day by Instructors :</a:t>
          </a:r>
        </a:p>
        <a:p>
          <a:r>
            <a:rPr lang="en-US" dirty="0"/>
            <a:t> 4 @ 2 </a:t>
          </a:r>
          <a:r>
            <a:rPr lang="en-US" dirty="0" err="1"/>
            <a:t>hrs</a:t>
          </a:r>
          <a:r>
            <a:rPr lang="en-US" dirty="0"/>
            <a:t> each</a:t>
          </a:r>
        </a:p>
      </dgm:t>
    </dgm:pt>
    <dgm:pt modelId="{AC1F435F-43CC-44CF-B212-EB237B7FD69F}" type="parTrans" cxnId="{361BF7AD-C028-40E8-BECF-44639AB6E562}">
      <dgm:prSet/>
      <dgm:spPr/>
      <dgm:t>
        <a:bodyPr/>
        <a:lstStyle/>
        <a:p>
          <a:endParaRPr lang="en-US"/>
        </a:p>
      </dgm:t>
    </dgm:pt>
    <dgm:pt modelId="{56C867DE-9991-4096-9BD3-4229DEF8B682}" type="sibTrans" cxnId="{361BF7AD-C028-40E8-BECF-44639AB6E562}">
      <dgm:prSet/>
      <dgm:spPr/>
      <dgm:t>
        <a:bodyPr/>
        <a:lstStyle/>
        <a:p>
          <a:endParaRPr lang="en-US"/>
        </a:p>
      </dgm:t>
    </dgm:pt>
    <dgm:pt modelId="{AFCC8E14-DF03-4A69-82CC-8A9B619237F9}" type="pres">
      <dgm:prSet presAssocID="{D9E110A1-44E1-42D8-B7B4-8B6909951ED4}" presName="Name0" presStyleCnt="0">
        <dgm:presLayoutVars>
          <dgm:dir/>
          <dgm:resizeHandles val="exact"/>
        </dgm:presLayoutVars>
      </dgm:prSet>
      <dgm:spPr/>
    </dgm:pt>
    <dgm:pt modelId="{99FE848A-E262-41E1-BB52-7854317C9065}" type="pres">
      <dgm:prSet presAssocID="{0EE0A8B7-2728-4E7B-9E5C-1F884FA5029A}" presName="node" presStyleLbl="node1" presStyleIdx="0" presStyleCnt="6">
        <dgm:presLayoutVars>
          <dgm:bulletEnabled val="1"/>
        </dgm:presLayoutVars>
      </dgm:prSet>
      <dgm:spPr/>
    </dgm:pt>
    <dgm:pt modelId="{EFCD18A8-71D3-466E-AD4A-73904F0FA248}" type="pres">
      <dgm:prSet presAssocID="{BD2BE63A-8C8A-4980-B9D8-607198F628C7}" presName="sibTrans" presStyleLbl="sibTrans1D1" presStyleIdx="0" presStyleCnt="5"/>
      <dgm:spPr/>
    </dgm:pt>
    <dgm:pt modelId="{33563602-00CC-457E-8D18-F0D68C088F01}" type="pres">
      <dgm:prSet presAssocID="{BD2BE63A-8C8A-4980-B9D8-607198F628C7}" presName="connectorText" presStyleLbl="sibTrans1D1" presStyleIdx="0" presStyleCnt="5"/>
      <dgm:spPr/>
    </dgm:pt>
    <dgm:pt modelId="{38E7018C-8845-4812-BEBF-80185C881FBF}" type="pres">
      <dgm:prSet presAssocID="{7FEE9D02-992F-45A6-87C7-2152A612FBCB}" presName="node" presStyleLbl="node1" presStyleIdx="1" presStyleCnt="6">
        <dgm:presLayoutVars>
          <dgm:bulletEnabled val="1"/>
        </dgm:presLayoutVars>
      </dgm:prSet>
      <dgm:spPr>
        <a:xfrm>
          <a:off x="3194346" y="1502"/>
          <a:ext cx="2511156" cy="1506693"/>
        </a:xfrm>
        <a:prstGeom prst="rect">
          <a:avLst/>
        </a:prstGeom>
      </dgm:spPr>
    </dgm:pt>
    <dgm:pt modelId="{C6880068-5C7B-4310-9879-4297F3184F61}" type="pres">
      <dgm:prSet presAssocID="{7C687BAD-9BE9-4383-B1AF-E9CB26188DD8}" presName="sibTrans" presStyleLbl="sibTrans1D1" presStyleIdx="1" presStyleCnt="5"/>
      <dgm:spPr/>
    </dgm:pt>
    <dgm:pt modelId="{082D4D60-03EC-443B-AEE4-6A10FB9940A0}" type="pres">
      <dgm:prSet presAssocID="{7C687BAD-9BE9-4383-B1AF-E9CB26188DD8}" presName="connectorText" presStyleLbl="sibTrans1D1" presStyleIdx="1" presStyleCnt="5"/>
      <dgm:spPr/>
    </dgm:pt>
    <dgm:pt modelId="{633A9312-70CE-4AF0-BF65-90376F92AD02}" type="pres">
      <dgm:prSet presAssocID="{7237A4EB-1A2B-46CA-9EE0-B4C4BB245500}" presName="node" presStyleLbl="node1" presStyleIdx="2" presStyleCnt="6">
        <dgm:presLayoutVars>
          <dgm:bulletEnabled val="1"/>
        </dgm:presLayoutVars>
      </dgm:prSet>
      <dgm:spPr/>
    </dgm:pt>
    <dgm:pt modelId="{77762757-AA2B-4BFF-B046-18A9CB46756B}" type="pres">
      <dgm:prSet presAssocID="{4CEE4D27-5557-439C-A57F-D69FD750BAAF}" presName="sibTrans" presStyleLbl="sibTrans1D1" presStyleIdx="2" presStyleCnt="5"/>
      <dgm:spPr/>
    </dgm:pt>
    <dgm:pt modelId="{0CE06699-CBAD-4840-BACB-FA293C5A8436}" type="pres">
      <dgm:prSet presAssocID="{4CEE4D27-5557-439C-A57F-D69FD750BAAF}" presName="connectorText" presStyleLbl="sibTrans1D1" presStyleIdx="2" presStyleCnt="5"/>
      <dgm:spPr/>
    </dgm:pt>
    <dgm:pt modelId="{E30AE677-3A2D-4909-ABBD-904A7448BDB9}" type="pres">
      <dgm:prSet presAssocID="{0A22121E-5002-40D4-B5D0-A5715A2283F5}" presName="node" presStyleLbl="node1" presStyleIdx="3" presStyleCnt="6">
        <dgm:presLayoutVars>
          <dgm:bulletEnabled val="1"/>
        </dgm:presLayoutVars>
      </dgm:prSet>
      <dgm:spPr/>
    </dgm:pt>
    <dgm:pt modelId="{89EE16AB-06EF-44B3-9D3C-758B363E8CAF}" type="pres">
      <dgm:prSet presAssocID="{25C7C734-8C8B-42F5-BE8C-CAF36803CA83}" presName="sibTrans" presStyleLbl="sibTrans1D1" presStyleIdx="3" presStyleCnt="5"/>
      <dgm:spPr/>
    </dgm:pt>
    <dgm:pt modelId="{83B3B464-A4D3-4CB4-89A9-56D553BFE5EB}" type="pres">
      <dgm:prSet presAssocID="{25C7C734-8C8B-42F5-BE8C-CAF36803CA83}" presName="connectorText" presStyleLbl="sibTrans1D1" presStyleIdx="3" presStyleCnt="5"/>
      <dgm:spPr/>
    </dgm:pt>
    <dgm:pt modelId="{D35DFCD5-23E2-4286-8E69-9823E2846C60}" type="pres">
      <dgm:prSet presAssocID="{0C1C716A-A7C1-4C2A-981E-C5CC64296428}" presName="node" presStyleLbl="node1" presStyleIdx="4" presStyleCnt="6">
        <dgm:presLayoutVars>
          <dgm:bulletEnabled val="1"/>
        </dgm:presLayoutVars>
      </dgm:prSet>
      <dgm:spPr/>
    </dgm:pt>
    <dgm:pt modelId="{109AC412-B689-4849-8051-62546FC0F4CE}" type="pres">
      <dgm:prSet presAssocID="{49B6B91D-D632-4EBA-B879-F713F4D292CB}" presName="sibTrans" presStyleLbl="sibTrans1D1" presStyleIdx="4" presStyleCnt="5"/>
      <dgm:spPr/>
    </dgm:pt>
    <dgm:pt modelId="{F3D2A916-79D1-4367-91BD-18B9BB11891D}" type="pres">
      <dgm:prSet presAssocID="{49B6B91D-D632-4EBA-B879-F713F4D292CB}" presName="connectorText" presStyleLbl="sibTrans1D1" presStyleIdx="4" presStyleCnt="5"/>
      <dgm:spPr/>
    </dgm:pt>
    <dgm:pt modelId="{2D5A9852-61C4-459A-BD1F-052B3DE467A4}" type="pres">
      <dgm:prSet presAssocID="{859502E6-3F43-45D8-B7FF-7B3A8BF3F926}" presName="node" presStyleLbl="node1" presStyleIdx="5" presStyleCnt="6">
        <dgm:presLayoutVars>
          <dgm:bulletEnabled val="1"/>
        </dgm:presLayoutVars>
      </dgm:prSet>
      <dgm:spPr/>
    </dgm:pt>
  </dgm:ptLst>
  <dgm:cxnLst>
    <dgm:cxn modelId="{32439909-4400-482E-A0FD-F7B62F3D9C79}" type="presOf" srcId="{25C7C734-8C8B-42F5-BE8C-CAF36803CA83}" destId="{83B3B464-A4D3-4CB4-89A9-56D553BFE5EB}" srcOrd="1" destOrd="0" presId="urn:microsoft.com/office/officeart/2016/7/layout/RepeatingBendingProcessNew"/>
    <dgm:cxn modelId="{5893E60D-7066-4E35-9CBC-44F066D37EA2}" type="presOf" srcId="{0A22121E-5002-40D4-B5D0-A5715A2283F5}" destId="{E30AE677-3A2D-4909-ABBD-904A7448BDB9}" srcOrd="0" destOrd="0" presId="urn:microsoft.com/office/officeart/2016/7/layout/RepeatingBendingProcessNew"/>
    <dgm:cxn modelId="{1793521D-B018-4CCF-8D15-6DA86DBC2ABC}" type="presOf" srcId="{7FEE9D02-992F-45A6-87C7-2152A612FBCB}" destId="{38E7018C-8845-4812-BEBF-80185C881FBF}" srcOrd="0" destOrd="0" presId="urn:microsoft.com/office/officeart/2016/7/layout/RepeatingBendingProcessNew"/>
    <dgm:cxn modelId="{8AA2A13A-631B-469F-AEE3-A1071DDD81B8}" type="presOf" srcId="{D9E110A1-44E1-42D8-B7B4-8B6909951ED4}" destId="{AFCC8E14-DF03-4A69-82CC-8A9B619237F9}" srcOrd="0" destOrd="0" presId="urn:microsoft.com/office/officeart/2016/7/layout/RepeatingBendingProcessNew"/>
    <dgm:cxn modelId="{287C6A3C-3E6A-46BA-B7B5-6F9F275264F4}" type="presOf" srcId="{859502E6-3F43-45D8-B7FF-7B3A8BF3F926}" destId="{2D5A9852-61C4-459A-BD1F-052B3DE467A4}" srcOrd="0" destOrd="0" presId="urn:microsoft.com/office/officeart/2016/7/layout/RepeatingBendingProcessNew"/>
    <dgm:cxn modelId="{4A3C3B47-ADDE-40C0-A5E3-B04277576F5F}" type="presOf" srcId="{0C1C716A-A7C1-4C2A-981E-C5CC64296428}" destId="{D35DFCD5-23E2-4286-8E69-9823E2846C60}" srcOrd="0" destOrd="0" presId="urn:microsoft.com/office/officeart/2016/7/layout/RepeatingBendingProcessNew"/>
    <dgm:cxn modelId="{E2A7AE4B-0325-4FBC-826E-ECF0B10816C5}" type="presOf" srcId="{25C7C734-8C8B-42F5-BE8C-CAF36803CA83}" destId="{89EE16AB-06EF-44B3-9D3C-758B363E8CAF}" srcOrd="0" destOrd="0" presId="urn:microsoft.com/office/officeart/2016/7/layout/RepeatingBendingProcessNew"/>
    <dgm:cxn modelId="{1230A255-BEF3-42F7-BEA6-7963FF701EF6}" type="presOf" srcId="{7237A4EB-1A2B-46CA-9EE0-B4C4BB245500}" destId="{633A9312-70CE-4AF0-BF65-90376F92AD02}" srcOrd="0" destOrd="0" presId="urn:microsoft.com/office/officeart/2016/7/layout/RepeatingBendingProcessNew"/>
    <dgm:cxn modelId="{029CE763-9A7C-4BF1-AC5C-B2067198245B}" srcId="{D9E110A1-44E1-42D8-B7B4-8B6909951ED4}" destId="{0EE0A8B7-2728-4E7B-9E5C-1F884FA5029A}" srcOrd="0" destOrd="0" parTransId="{4CB0A705-BC8E-49A7-AE10-57D4EF325411}" sibTransId="{BD2BE63A-8C8A-4980-B9D8-607198F628C7}"/>
    <dgm:cxn modelId="{B70F8174-8AD9-4394-8228-69A6AE9D32EE}" type="presOf" srcId="{4CEE4D27-5557-439C-A57F-D69FD750BAAF}" destId="{77762757-AA2B-4BFF-B046-18A9CB46756B}" srcOrd="0" destOrd="0" presId="urn:microsoft.com/office/officeart/2016/7/layout/RepeatingBendingProcessNew"/>
    <dgm:cxn modelId="{0BF4C57B-0805-41A5-A423-2ACE3A131CBE}" type="presOf" srcId="{BD2BE63A-8C8A-4980-B9D8-607198F628C7}" destId="{EFCD18A8-71D3-466E-AD4A-73904F0FA248}" srcOrd="0" destOrd="0" presId="urn:microsoft.com/office/officeart/2016/7/layout/RepeatingBendingProcessNew"/>
    <dgm:cxn modelId="{DC26797E-75FD-4435-BAE9-98ADC097EE0E}" type="presOf" srcId="{0EE0A8B7-2728-4E7B-9E5C-1F884FA5029A}" destId="{99FE848A-E262-41E1-BB52-7854317C9065}" srcOrd="0" destOrd="0" presId="urn:microsoft.com/office/officeart/2016/7/layout/RepeatingBendingProcessNew"/>
    <dgm:cxn modelId="{6226DC7E-0F25-4AF5-97D7-59FC81E5EAC0}" type="presOf" srcId="{7C687BAD-9BE9-4383-B1AF-E9CB26188DD8}" destId="{082D4D60-03EC-443B-AEE4-6A10FB9940A0}" srcOrd="1" destOrd="0" presId="urn:microsoft.com/office/officeart/2016/7/layout/RepeatingBendingProcessNew"/>
    <dgm:cxn modelId="{57774186-C96A-4C14-986D-2F52DC508A2E}" srcId="{D9E110A1-44E1-42D8-B7B4-8B6909951ED4}" destId="{0C1C716A-A7C1-4C2A-981E-C5CC64296428}" srcOrd="4" destOrd="0" parTransId="{A6330C8B-80EE-4B76-9C82-337E76975790}" sibTransId="{49B6B91D-D632-4EBA-B879-F713F4D292CB}"/>
    <dgm:cxn modelId="{043D3F95-5C35-4C57-A6B1-39DE57F1B73F}" type="presOf" srcId="{49B6B91D-D632-4EBA-B879-F713F4D292CB}" destId="{109AC412-B689-4849-8051-62546FC0F4CE}" srcOrd="0" destOrd="0" presId="urn:microsoft.com/office/officeart/2016/7/layout/RepeatingBendingProcessNew"/>
    <dgm:cxn modelId="{AE4669AC-3867-4597-9598-A8329AC92AFB}" srcId="{D9E110A1-44E1-42D8-B7B4-8B6909951ED4}" destId="{0A22121E-5002-40D4-B5D0-A5715A2283F5}" srcOrd="3" destOrd="0" parTransId="{8D7BBBB3-C5E7-4B96-BB45-B50D6ABB011A}" sibTransId="{25C7C734-8C8B-42F5-BE8C-CAF36803CA83}"/>
    <dgm:cxn modelId="{361BF7AD-C028-40E8-BECF-44639AB6E562}" srcId="{D9E110A1-44E1-42D8-B7B4-8B6909951ED4}" destId="{859502E6-3F43-45D8-B7FF-7B3A8BF3F926}" srcOrd="5" destOrd="0" parTransId="{AC1F435F-43CC-44CF-B212-EB237B7FD69F}" sibTransId="{56C867DE-9991-4096-9BD3-4229DEF8B682}"/>
    <dgm:cxn modelId="{AE823DB4-6287-47D5-83C0-E0C5BFD34847}" type="presOf" srcId="{49B6B91D-D632-4EBA-B879-F713F4D292CB}" destId="{F3D2A916-79D1-4367-91BD-18B9BB11891D}" srcOrd="1" destOrd="0" presId="urn:microsoft.com/office/officeart/2016/7/layout/RepeatingBendingProcessNew"/>
    <dgm:cxn modelId="{6D1AB8C3-D278-4E4F-BCE1-9BD85B5F409D}" type="presOf" srcId="{BD2BE63A-8C8A-4980-B9D8-607198F628C7}" destId="{33563602-00CC-457E-8D18-F0D68C088F01}" srcOrd="1" destOrd="0" presId="urn:microsoft.com/office/officeart/2016/7/layout/RepeatingBendingProcessNew"/>
    <dgm:cxn modelId="{4CC683C8-4AE2-4956-9515-DE47EF570420}" srcId="{D9E110A1-44E1-42D8-B7B4-8B6909951ED4}" destId="{7FEE9D02-992F-45A6-87C7-2152A612FBCB}" srcOrd="1" destOrd="0" parTransId="{BC8989E6-EB58-439E-8906-9EE3CD59859B}" sibTransId="{7C687BAD-9BE9-4383-B1AF-E9CB26188DD8}"/>
    <dgm:cxn modelId="{7E62DCD7-EF8A-45DF-B359-5B677CE6E9D1}" type="presOf" srcId="{4CEE4D27-5557-439C-A57F-D69FD750BAAF}" destId="{0CE06699-CBAD-4840-BACB-FA293C5A8436}" srcOrd="1" destOrd="0" presId="urn:microsoft.com/office/officeart/2016/7/layout/RepeatingBendingProcessNew"/>
    <dgm:cxn modelId="{B9BE28F1-1F00-4BDD-8A94-45573840B954}" srcId="{D9E110A1-44E1-42D8-B7B4-8B6909951ED4}" destId="{7237A4EB-1A2B-46CA-9EE0-B4C4BB245500}" srcOrd="2" destOrd="0" parTransId="{3F0CE049-600F-47B6-A635-D9C1240CBEDF}" sibTransId="{4CEE4D27-5557-439C-A57F-D69FD750BAAF}"/>
    <dgm:cxn modelId="{EEB131FA-9344-49AA-8FE8-FB5A2461706E}" type="presOf" srcId="{7C687BAD-9BE9-4383-B1AF-E9CB26188DD8}" destId="{C6880068-5C7B-4310-9879-4297F3184F61}" srcOrd="0" destOrd="0" presId="urn:microsoft.com/office/officeart/2016/7/layout/RepeatingBendingProcessNew"/>
    <dgm:cxn modelId="{C7FB5A38-80B4-43A0-AF14-370656F13929}" type="presParOf" srcId="{AFCC8E14-DF03-4A69-82CC-8A9B619237F9}" destId="{99FE848A-E262-41E1-BB52-7854317C9065}" srcOrd="0" destOrd="0" presId="urn:microsoft.com/office/officeart/2016/7/layout/RepeatingBendingProcessNew"/>
    <dgm:cxn modelId="{B8AD4E2F-F2FD-452B-8C24-EC89245E3195}" type="presParOf" srcId="{AFCC8E14-DF03-4A69-82CC-8A9B619237F9}" destId="{EFCD18A8-71D3-466E-AD4A-73904F0FA248}" srcOrd="1" destOrd="0" presId="urn:microsoft.com/office/officeart/2016/7/layout/RepeatingBendingProcessNew"/>
    <dgm:cxn modelId="{78133D4D-1377-49B3-8334-77382551EAE3}" type="presParOf" srcId="{EFCD18A8-71D3-466E-AD4A-73904F0FA248}" destId="{33563602-00CC-457E-8D18-F0D68C088F01}" srcOrd="0" destOrd="0" presId="urn:microsoft.com/office/officeart/2016/7/layout/RepeatingBendingProcessNew"/>
    <dgm:cxn modelId="{5DC5230C-F5ED-4A6D-9698-959247FA8A01}" type="presParOf" srcId="{AFCC8E14-DF03-4A69-82CC-8A9B619237F9}" destId="{38E7018C-8845-4812-BEBF-80185C881FBF}" srcOrd="2" destOrd="0" presId="urn:microsoft.com/office/officeart/2016/7/layout/RepeatingBendingProcessNew"/>
    <dgm:cxn modelId="{273A0166-A305-429F-82DB-5291F893511C}" type="presParOf" srcId="{AFCC8E14-DF03-4A69-82CC-8A9B619237F9}" destId="{C6880068-5C7B-4310-9879-4297F3184F61}" srcOrd="3" destOrd="0" presId="urn:microsoft.com/office/officeart/2016/7/layout/RepeatingBendingProcessNew"/>
    <dgm:cxn modelId="{1F0CD11D-613E-4B87-9948-25A3DF91D90A}" type="presParOf" srcId="{C6880068-5C7B-4310-9879-4297F3184F61}" destId="{082D4D60-03EC-443B-AEE4-6A10FB9940A0}" srcOrd="0" destOrd="0" presId="urn:microsoft.com/office/officeart/2016/7/layout/RepeatingBendingProcessNew"/>
    <dgm:cxn modelId="{D669EF2E-1CED-4CFF-B4AD-F152821E14A4}" type="presParOf" srcId="{AFCC8E14-DF03-4A69-82CC-8A9B619237F9}" destId="{633A9312-70CE-4AF0-BF65-90376F92AD02}" srcOrd="4" destOrd="0" presId="urn:microsoft.com/office/officeart/2016/7/layout/RepeatingBendingProcessNew"/>
    <dgm:cxn modelId="{A8DADE39-EB6C-4C59-9C54-C7D444E6A5C5}" type="presParOf" srcId="{AFCC8E14-DF03-4A69-82CC-8A9B619237F9}" destId="{77762757-AA2B-4BFF-B046-18A9CB46756B}" srcOrd="5" destOrd="0" presId="urn:microsoft.com/office/officeart/2016/7/layout/RepeatingBendingProcessNew"/>
    <dgm:cxn modelId="{21C31C20-BCA7-47CC-9B05-A096C54B9E89}" type="presParOf" srcId="{77762757-AA2B-4BFF-B046-18A9CB46756B}" destId="{0CE06699-CBAD-4840-BACB-FA293C5A8436}" srcOrd="0" destOrd="0" presId="urn:microsoft.com/office/officeart/2016/7/layout/RepeatingBendingProcessNew"/>
    <dgm:cxn modelId="{E0E56BB0-DF51-450E-BCD7-BA9B8988822E}" type="presParOf" srcId="{AFCC8E14-DF03-4A69-82CC-8A9B619237F9}" destId="{E30AE677-3A2D-4909-ABBD-904A7448BDB9}" srcOrd="6" destOrd="0" presId="urn:microsoft.com/office/officeart/2016/7/layout/RepeatingBendingProcessNew"/>
    <dgm:cxn modelId="{21392DA9-D495-4875-8B65-CE763B378EF6}" type="presParOf" srcId="{AFCC8E14-DF03-4A69-82CC-8A9B619237F9}" destId="{89EE16AB-06EF-44B3-9D3C-758B363E8CAF}" srcOrd="7" destOrd="0" presId="urn:microsoft.com/office/officeart/2016/7/layout/RepeatingBendingProcessNew"/>
    <dgm:cxn modelId="{0B1FCF51-26A7-48BD-B77A-D6FE88834CC0}" type="presParOf" srcId="{89EE16AB-06EF-44B3-9D3C-758B363E8CAF}" destId="{83B3B464-A4D3-4CB4-89A9-56D553BFE5EB}" srcOrd="0" destOrd="0" presId="urn:microsoft.com/office/officeart/2016/7/layout/RepeatingBendingProcessNew"/>
    <dgm:cxn modelId="{0AEDA8F9-FAB1-4685-9B85-30C24AB2C4A7}" type="presParOf" srcId="{AFCC8E14-DF03-4A69-82CC-8A9B619237F9}" destId="{D35DFCD5-23E2-4286-8E69-9823E2846C60}" srcOrd="8" destOrd="0" presId="urn:microsoft.com/office/officeart/2016/7/layout/RepeatingBendingProcessNew"/>
    <dgm:cxn modelId="{70144D7C-7B7E-4C2F-A3E4-BC3A7B0CB648}" type="presParOf" srcId="{AFCC8E14-DF03-4A69-82CC-8A9B619237F9}" destId="{109AC412-B689-4849-8051-62546FC0F4CE}" srcOrd="9" destOrd="0" presId="urn:microsoft.com/office/officeart/2016/7/layout/RepeatingBendingProcessNew"/>
    <dgm:cxn modelId="{67DE6B94-67CA-4FB6-A708-DFCAFFBDA38B}" type="presParOf" srcId="{109AC412-B689-4849-8051-62546FC0F4CE}" destId="{F3D2A916-79D1-4367-91BD-18B9BB11891D}" srcOrd="0" destOrd="0" presId="urn:microsoft.com/office/officeart/2016/7/layout/RepeatingBendingProcessNew"/>
    <dgm:cxn modelId="{F2561403-4A2A-47F6-A12B-89824B4C88C1}" type="presParOf" srcId="{AFCC8E14-DF03-4A69-82CC-8A9B619237F9}" destId="{2D5A9852-61C4-459A-BD1F-052B3DE467A4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D18A8-71D3-466E-AD4A-73904F0FA248}">
      <dsp:nvSpPr>
        <dsp:cNvPr id="0" name=""/>
        <dsp:cNvSpPr/>
      </dsp:nvSpPr>
      <dsp:spPr>
        <a:xfrm>
          <a:off x="2614981" y="70912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751961"/>
        <a:ext cx="28878" cy="5775"/>
      </dsp:txXfrm>
    </dsp:sp>
    <dsp:sp modelId="{99FE848A-E262-41E1-BB52-7854317C9065}">
      <dsp:nvSpPr>
        <dsp:cNvPr id="0" name=""/>
        <dsp:cNvSpPr/>
      </dsp:nvSpPr>
      <dsp:spPr>
        <a:xfrm>
          <a:off x="105624" y="1502"/>
          <a:ext cx="2511156" cy="150669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Schools Covered 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22</a:t>
          </a:r>
        </a:p>
      </dsp:txBody>
      <dsp:txXfrm>
        <a:off x="105624" y="1502"/>
        <a:ext cx="2511156" cy="1506693"/>
      </dsp:txXfrm>
    </dsp:sp>
    <dsp:sp modelId="{C6880068-5C7B-4310-9879-4297F3184F61}">
      <dsp:nvSpPr>
        <dsp:cNvPr id="0" name=""/>
        <dsp:cNvSpPr/>
      </dsp:nvSpPr>
      <dsp:spPr>
        <a:xfrm>
          <a:off x="1361202" y="150639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1776991"/>
        <a:ext cx="157112" cy="5775"/>
      </dsp:txXfrm>
    </dsp:sp>
    <dsp:sp modelId="{38E7018C-8845-4812-BEBF-80185C881FBF}">
      <dsp:nvSpPr>
        <dsp:cNvPr id="0" name=""/>
        <dsp:cNvSpPr/>
      </dsp:nvSpPr>
      <dsp:spPr>
        <a:xfrm>
          <a:off x="3194346" y="1502"/>
          <a:ext cx="2511156" cy="1506693"/>
        </a:xfrm>
        <a:prstGeom prst="rect">
          <a:avLst/>
        </a:prstGeom>
        <a:solidFill>
          <a:srgbClr val="37C9A6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Total Visits Made since Jan, 2022 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80</a:t>
          </a:r>
        </a:p>
      </dsp:txBody>
      <dsp:txXfrm>
        <a:off x="3194346" y="1502"/>
        <a:ext cx="2511156" cy="1506693"/>
      </dsp:txXfrm>
    </dsp:sp>
    <dsp:sp modelId="{77762757-AA2B-4BFF-B046-18A9CB46756B}">
      <dsp:nvSpPr>
        <dsp:cNvPr id="0" name=""/>
        <dsp:cNvSpPr/>
      </dsp:nvSpPr>
      <dsp:spPr>
        <a:xfrm>
          <a:off x="2614981" y="279338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2836221"/>
        <a:ext cx="28878" cy="5775"/>
      </dsp:txXfrm>
    </dsp:sp>
    <dsp:sp modelId="{633A9312-70CE-4AF0-BF65-90376F92AD02}">
      <dsp:nvSpPr>
        <dsp:cNvPr id="0" name=""/>
        <dsp:cNvSpPr/>
      </dsp:nvSpPr>
      <dsp:spPr>
        <a:xfrm>
          <a:off x="105624" y="2085762"/>
          <a:ext cx="2511156" cy="1506693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Students exposed to experiments 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9999</a:t>
          </a:r>
        </a:p>
      </dsp:txBody>
      <dsp:txXfrm>
        <a:off x="105624" y="2085762"/>
        <a:ext cx="2511156" cy="1506693"/>
      </dsp:txXfrm>
    </dsp:sp>
    <dsp:sp modelId="{89EE16AB-06EF-44B3-9D3C-758B363E8CAF}">
      <dsp:nvSpPr>
        <dsp:cNvPr id="0" name=""/>
        <dsp:cNvSpPr/>
      </dsp:nvSpPr>
      <dsp:spPr>
        <a:xfrm>
          <a:off x="1361202" y="359065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3861251"/>
        <a:ext cx="157112" cy="5775"/>
      </dsp:txXfrm>
    </dsp:sp>
    <dsp:sp modelId="{E30AE677-3A2D-4909-ABBD-904A7448BDB9}">
      <dsp:nvSpPr>
        <dsp:cNvPr id="0" name=""/>
        <dsp:cNvSpPr/>
      </dsp:nvSpPr>
      <dsp:spPr>
        <a:xfrm>
          <a:off x="3194346" y="2085762"/>
          <a:ext cx="2511156" cy="15066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Science Model/Experiments 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100+</a:t>
          </a:r>
        </a:p>
      </dsp:txBody>
      <dsp:txXfrm>
        <a:off x="3194346" y="2085762"/>
        <a:ext cx="2511156" cy="1506693"/>
      </dsp:txXfrm>
    </dsp:sp>
    <dsp:sp modelId="{109AC412-B689-4849-8051-62546FC0F4CE}">
      <dsp:nvSpPr>
        <dsp:cNvPr id="0" name=""/>
        <dsp:cNvSpPr/>
      </dsp:nvSpPr>
      <dsp:spPr>
        <a:xfrm>
          <a:off x="2614981" y="487764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4920481"/>
        <a:ext cx="28878" cy="5775"/>
      </dsp:txXfrm>
    </dsp:sp>
    <dsp:sp modelId="{D35DFCD5-23E2-4286-8E69-9823E2846C60}">
      <dsp:nvSpPr>
        <dsp:cNvPr id="0" name=""/>
        <dsp:cNvSpPr/>
      </dsp:nvSpPr>
      <dsp:spPr>
        <a:xfrm>
          <a:off x="105624" y="4170022"/>
          <a:ext cx="2511156" cy="15066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Instructors Available 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</a:p>
      </dsp:txBody>
      <dsp:txXfrm>
        <a:off x="105624" y="4170022"/>
        <a:ext cx="2511156" cy="1506693"/>
      </dsp:txXfrm>
    </dsp:sp>
    <dsp:sp modelId="{2D5A9852-61C4-459A-BD1F-052B3DE467A4}">
      <dsp:nvSpPr>
        <dsp:cNvPr id="0" name=""/>
        <dsp:cNvSpPr/>
      </dsp:nvSpPr>
      <dsp:spPr>
        <a:xfrm>
          <a:off x="3194346" y="4170022"/>
          <a:ext cx="2511156" cy="1506693"/>
        </a:xfrm>
        <a:prstGeom prst="rect">
          <a:avLst/>
        </a:prstGeom>
        <a:solidFill>
          <a:srgbClr val="D1A4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Sessions/Day by Instructors 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4 @ 2 </a:t>
          </a:r>
          <a:r>
            <a:rPr lang="en-US" sz="2000" kern="1200" dirty="0" err="1"/>
            <a:t>hrs</a:t>
          </a:r>
          <a:r>
            <a:rPr lang="en-US" sz="2000" kern="1200" dirty="0"/>
            <a:t> each</a:t>
          </a:r>
        </a:p>
      </dsp:txBody>
      <dsp:txXfrm>
        <a:off x="3194346" y="4170022"/>
        <a:ext cx="2511156" cy="1506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26223-B885-4CE2-9B41-607765F3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12487-A86A-492F-9B71-5C8EBA190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9E236-0186-4459-B360-DD511364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A18F-1A4A-4B0A-9BAF-2D6574252B80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FDB55-8CD1-4DF1-A009-1793961B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169F-F28F-46DA-87A7-006EC965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317-2BA6-4C9E-8366-5D0C5E3A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1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FF8E-276B-4297-AB52-1DF543F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DB4A1-C3D6-4A8C-89A9-6AE913488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FE5BD-3333-4427-97C8-8F63B241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A18F-1A4A-4B0A-9BAF-2D6574252B80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A6369-7FA7-46D5-B6AE-C32ADEA5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D3B8F-5CA8-4A2C-9335-AE084FC23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317-2BA6-4C9E-8366-5D0C5E3A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7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10AFF-EBBE-4E7E-8F7F-4135B21C3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25B06-6920-47B0-B0AE-2FC258217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C12EE-B26A-4689-9AA5-4D9A0F38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A18F-1A4A-4B0A-9BAF-2D6574252B80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5E1E6-87CB-4ECB-B7A7-A1483215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18BFD-40E3-4DEF-AC31-F62C15ABE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317-2BA6-4C9E-8366-5D0C5E3A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7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9CE0-FA52-4A40-8B01-66118C4C5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22172-41EC-44DB-BDBD-84D09C53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336F9-4951-4D91-8D08-03D2825D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A18F-1A4A-4B0A-9BAF-2D6574252B80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C7731-4B52-4B3A-AC0E-6A85A53C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E1779-3BAE-4D6F-B646-52AE6ED9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317-2BA6-4C9E-8366-5D0C5E3A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8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E8F19-9337-4C31-A077-D1C0C851F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B6AFD-6461-4C45-B02F-77A706B47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ED00B-EE87-4F20-9099-27E6E19E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A18F-1A4A-4B0A-9BAF-2D6574252B80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747FF-D9CB-4E6E-857E-2FFC69D6F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6E8A6-6422-48FB-BE1E-5DD10FBE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317-2BA6-4C9E-8366-5D0C5E3A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3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FC6AA-9D69-41CC-963E-FF7015ADA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22611-3E31-43B2-843C-FBE7047E3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0CAEB-3A96-4DAB-99EA-4D3F5C452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D9C8A-E573-4192-8378-4C24DE5CF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A18F-1A4A-4B0A-9BAF-2D6574252B80}" type="datetimeFigureOut">
              <a:rPr lang="en-US" smtClean="0"/>
              <a:t>4/24/22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184B2-A5FB-4AE9-9723-B99ACC34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0E4FC-D3CE-47BD-805C-82F0E5BB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317-2BA6-4C9E-8366-5D0C5E3A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A788A-977C-42F1-A955-830FD16E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24E29-C35E-4454-A900-454426A50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78906C-4636-49E2-9ED4-2C9715661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D56509-75EF-48C5-A032-8CAABD7B2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22506D-AC3C-408E-8CF7-F8D2D9EF52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1ACE69-E1C0-4576-9856-FA4BFE3AD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A18F-1A4A-4B0A-9BAF-2D6574252B80}" type="datetimeFigureOut">
              <a:rPr lang="en-US" smtClean="0"/>
              <a:t>4/24/22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4B8086-40A1-49BA-809E-1E21D7B4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D51DE2-5743-4ADF-9548-8CE6DB68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317-2BA6-4C9E-8366-5D0C5E3A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1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7343-0389-49C6-B30E-A7820C9C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100260-20A5-4D1D-88B8-AD40830E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A18F-1A4A-4B0A-9BAF-2D6574252B80}" type="datetimeFigureOut">
              <a:rPr lang="en-US" smtClean="0"/>
              <a:t>4/24/22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3808A-D91C-4D10-BD3F-03DFA9679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097EAA-9B8E-4D81-876C-CFE6E931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317-2BA6-4C9E-8366-5D0C5E3A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4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7AD881-D53E-4826-A251-2E10B14C3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A18F-1A4A-4B0A-9BAF-2D6574252B80}" type="datetimeFigureOut">
              <a:rPr lang="en-US" smtClean="0"/>
              <a:t>4/24/22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3BBAE4-516F-4364-98EA-DD2870457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4C5A6-8939-4012-A020-37022ED6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317-2BA6-4C9E-8366-5D0C5E3A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3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6BAE-7796-4C35-B0CA-03DCF6FA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872A7-1D59-4A92-937A-2C1AC7F42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B857B-F2E1-4B96-BEB7-1227506EA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1B88A-0A40-4770-88D2-CADC1F13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A18F-1A4A-4B0A-9BAF-2D6574252B80}" type="datetimeFigureOut">
              <a:rPr lang="en-US" smtClean="0"/>
              <a:t>4/24/22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52AA7-CF1B-4D14-8016-08C555259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1AA9A-33FD-43B2-8E50-4660C9DC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317-2BA6-4C9E-8366-5D0C5E3A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9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B3A7-FFA8-4C0D-ADBA-2FA28379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E53876-10F4-488F-9FBD-6B47B4EBF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730012-64F2-49F2-9FB9-FD4A3F72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0A0B4-64EF-45E0-BC35-2859013AD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A18F-1A4A-4B0A-9BAF-2D6574252B80}" type="datetimeFigureOut">
              <a:rPr lang="en-US" smtClean="0"/>
              <a:t>4/24/22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61625-7463-40E6-AFDB-0FED070E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2FC28-BAE6-443A-959C-2C28AB23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317-2BA6-4C9E-8366-5D0C5E3A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67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B2D307-D76A-4E3D-9ABD-3749A7C4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37471-A657-4D90-9D16-3C1763D8D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B772B-3062-460F-9252-AD97D4C15B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A18F-1A4A-4B0A-9BAF-2D6574252B80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6FD1F-6413-48FD-A08D-8701F7AA9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9F262-AFE2-4E67-BCD0-E1B96D2A2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16317-2BA6-4C9E-8366-5D0C5E3A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L8y8f2kVf4&amp;t=84s" TargetMode="External"/><Relationship Id="rId2" Type="http://schemas.openxmlformats.org/officeDocument/2006/relationships/hyperlink" Target="http://edition.cnn.com/videos/world/2016/02/25/einstein-in-the-village-newton-pkg.cn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0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B97ABC1F-6154-4BD5-8774-82E18A91741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28075" y="1194688"/>
            <a:ext cx="6938118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2"/>
              </a:rPr>
              <a:t>http://edition.cnn.com/videos/world/2016/02/25/einstein-in-the-village-newton-pkg.cnn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</a:b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</a:b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3"/>
              </a:rPr>
              <a:t>https://www.youtube.com/watch?v=jL8y8f2kVf4&amp;t=84s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0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screenshot of a text message&#10;&#10;Description automatically generated with low confidence">
            <a:extLst>
              <a:ext uri="{FF2B5EF4-FFF2-40B4-BE49-F238E27FC236}">
                <a16:creationId xmlns:a16="http://schemas.microsoft.com/office/drawing/2014/main" id="{25EA358B-D51E-476E-8C0F-3342A49AD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" r="-3" b="45887"/>
          <a:stretch/>
        </p:blipFill>
        <p:spPr>
          <a:xfrm>
            <a:off x="120478" y="3514854"/>
            <a:ext cx="3477808" cy="2785952"/>
          </a:xfrm>
          <a:prstGeom prst="rect">
            <a:avLst/>
          </a:prstGeom>
        </p:spPr>
      </p:pic>
      <p:pic>
        <p:nvPicPr>
          <p:cNvPr id="9" name="Picture 8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6BDE06A2-26B8-4174-BCFF-3C108FFDDB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339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17" name="Picture 16" descr="A newspaper with a group of people standing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526B45DF-3838-4C35-867B-F6E04956C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121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276EBC-F1FD-4BEB-9456-6CFCFC3F4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78" y="321733"/>
            <a:ext cx="3477809" cy="29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94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5B7A10C5-EEDC-4ECE-9192-21551B2AE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652171"/>
            <a:ext cx="4824998" cy="223156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7306BB15-845C-49CA-93BF-71065A81E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36" y="627901"/>
            <a:ext cx="4824995" cy="225568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newspaper with a picture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29C51898-BDF8-4BAD-9CB1-3B5B337A7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7" y="4315866"/>
            <a:ext cx="2537426" cy="1947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0FAEEF-548C-4781-B096-56209835C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901" y="3504142"/>
            <a:ext cx="3899927" cy="2759199"/>
          </a:xfrm>
          <a:prstGeom prst="rect">
            <a:avLst/>
          </a:prstGeom>
        </p:spPr>
      </p:pic>
      <p:pic>
        <p:nvPicPr>
          <p:cNvPr id="5" name="Picture 4" descr="A picture containing text, newspaper, plaque&#10;&#10;Description automatically generated">
            <a:extLst>
              <a:ext uri="{FF2B5EF4-FFF2-40B4-BE49-F238E27FC236}">
                <a16:creationId xmlns:a16="http://schemas.microsoft.com/office/drawing/2014/main" id="{D1FEB624-DAF3-426F-9FCF-5566DD75D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593" y="4315866"/>
            <a:ext cx="2581410" cy="190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12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08972ECB-5F20-49C7-80EF-C5905FE7A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37" name="Picture 36" descr="Text, letter&#10;&#10;Description automatically generated">
            <a:extLst>
              <a:ext uri="{FF2B5EF4-FFF2-40B4-BE49-F238E27FC236}">
                <a16:creationId xmlns:a16="http://schemas.microsoft.com/office/drawing/2014/main" id="{BD202D68-D948-4BEC-A1E3-33AD0FD7D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" r="-2" b="2926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860970-3A68-4F62-B10F-738CAB22C909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Acknowledgement from Schools Post Science Lab Visit</a:t>
            </a:r>
          </a:p>
        </p:txBody>
      </p:sp>
      <p:sp>
        <p:nvSpPr>
          <p:cNvPr id="46" name="Frame 4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6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D6095A7-730E-4E69-B37B-3A013BD7D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5" b="-3"/>
          <a:stretch/>
        </p:blipFill>
        <p:spPr>
          <a:xfrm>
            <a:off x="8542020" y="-37168"/>
            <a:ext cx="3402013" cy="3690938"/>
          </a:xfrm>
          <a:prstGeom prst="rect">
            <a:avLst/>
          </a:prstGeom>
        </p:spPr>
      </p:pic>
      <p:pic>
        <p:nvPicPr>
          <p:cNvPr id="23" name="Picture 22" descr="Text, letter&#10;&#10;Description automatically generated">
            <a:extLst>
              <a:ext uri="{FF2B5EF4-FFF2-40B4-BE49-F238E27FC236}">
                <a16:creationId xmlns:a16="http://schemas.microsoft.com/office/drawing/2014/main" id="{81753187-0D1E-4713-BE0F-A4BB972FB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3" r="3" b="15893"/>
          <a:stretch/>
        </p:blipFill>
        <p:spPr>
          <a:xfrm>
            <a:off x="2991438" y="4256100"/>
            <a:ext cx="3792174" cy="2527447"/>
          </a:xfrm>
          <a:prstGeom prst="rect">
            <a:avLst/>
          </a:prstGeom>
        </p:spPr>
      </p:pic>
      <p:pic>
        <p:nvPicPr>
          <p:cNvPr id="25" name="Picture 24" descr="Text, letter&#10;&#10;Description automatically generated">
            <a:extLst>
              <a:ext uri="{FF2B5EF4-FFF2-40B4-BE49-F238E27FC236}">
                <a16:creationId xmlns:a16="http://schemas.microsoft.com/office/drawing/2014/main" id="{DBE80C2E-D1C4-4FDB-9485-8B8C496BC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0" r="-3" b="13670"/>
          <a:stretch/>
        </p:blipFill>
        <p:spPr>
          <a:xfrm>
            <a:off x="8550903" y="3881429"/>
            <a:ext cx="3402013" cy="2845131"/>
          </a:xfrm>
          <a:prstGeom prst="rect">
            <a:avLst/>
          </a:prstGeom>
        </p:spPr>
      </p:pic>
      <p:pic>
        <p:nvPicPr>
          <p:cNvPr id="27" name="Picture 26" descr="Text, letter&#10;&#10;Description automatically generated">
            <a:extLst>
              <a:ext uri="{FF2B5EF4-FFF2-40B4-BE49-F238E27FC236}">
                <a16:creationId xmlns:a16="http://schemas.microsoft.com/office/drawing/2014/main" id="{48CBF700-231E-4AF4-9C73-F430B2FDB7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1027"/>
          <a:stretch/>
        </p:blipFill>
        <p:spPr>
          <a:xfrm>
            <a:off x="2559792" y="26124"/>
            <a:ext cx="3792174" cy="3171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9FFDA3-7066-46D6-8C2B-47BC74CB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4" y="2138999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Impact on Students from Learnings and Feedback</a:t>
            </a:r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30A7DB25-21A7-4290-9F8C-10A7E6FB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 b="42248"/>
          <a:stretch/>
        </p:blipFill>
        <p:spPr>
          <a:xfrm>
            <a:off x="5355734" y="2386262"/>
            <a:ext cx="3494088" cy="208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38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B3F06D-5B85-485E-8CA1-E0E6692C8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4154" y="107183"/>
            <a:ext cx="6172782" cy="5626199"/>
          </a:xfrm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Dr D S Kothari Institute of Research &amp; Education 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Welcomes All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To a Fascinating  Journey of </a:t>
            </a:r>
          </a:p>
          <a:p>
            <a:r>
              <a:rPr lang="en-US" sz="3200" dirty="0">
                <a:solidFill>
                  <a:schemeClr val="bg1"/>
                </a:solidFill>
              </a:rPr>
              <a:t>Hands-on Experimental Science 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Learning in Rural Schools of Udaipur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                                  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                                       -  Karan Samota 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(Project In-charge &amp; Founder Trustee, DSKIRE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0" name="Freeform: Shape 3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3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pplication&#10;&#10;Description automatically generated">
            <a:extLst>
              <a:ext uri="{FF2B5EF4-FFF2-40B4-BE49-F238E27FC236}">
                <a16:creationId xmlns:a16="http://schemas.microsoft.com/office/drawing/2014/main" id="{9CFF4AE5-7F28-4EC2-ACCC-AFE59FFF9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586065"/>
            <a:ext cx="4047843" cy="4317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B7D97A-AEE8-4670-BDEE-16055E8DF7B7}"/>
              </a:ext>
            </a:extLst>
          </p:cNvPr>
          <p:cNvSpPr txBox="1"/>
          <p:nvPr/>
        </p:nvSpPr>
        <p:spPr>
          <a:xfrm>
            <a:off x="10589444" y="6268363"/>
            <a:ext cx="160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April 24, 2022</a:t>
            </a:r>
          </a:p>
        </p:txBody>
      </p:sp>
    </p:spTree>
    <p:extLst>
      <p:ext uri="{BB962C8B-B14F-4D97-AF65-F5344CB8AC3E}">
        <p14:creationId xmlns:p14="http://schemas.microsoft.com/office/powerpoint/2010/main" val="3632186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176E3-E7E1-4257-9EB2-A20FF505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Project @ Glance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B7F320-6498-4C34-A135-76EB62567B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5250151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192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EBE837-42C8-4A35-9A9B-222E673EA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4581"/>
          <a:stretch/>
        </p:blipFill>
        <p:spPr>
          <a:xfrm>
            <a:off x="434394" y="171135"/>
            <a:ext cx="5407846" cy="6515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group of men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7383CAE7-8226-4B9E-A244-C15FA504B0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 r="2" b="17782"/>
          <a:stretch/>
        </p:blipFill>
        <p:spPr>
          <a:xfrm>
            <a:off x="6275110" y="4636338"/>
            <a:ext cx="5800626" cy="19745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 descr="A picture containing text, newspaper, receipt&#10;&#10;Description automatically generated">
            <a:extLst>
              <a:ext uri="{FF2B5EF4-FFF2-40B4-BE49-F238E27FC236}">
                <a16:creationId xmlns:a16="http://schemas.microsoft.com/office/drawing/2014/main" id="{912A9555-2F14-4BBA-AAE6-B1419F9D6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" b="5"/>
          <a:stretch/>
        </p:blipFill>
        <p:spPr>
          <a:xfrm>
            <a:off x="6275110" y="95137"/>
            <a:ext cx="5800627" cy="2055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6F9E10-0DC2-4239-A7B5-32BDA220C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10" y="2333389"/>
            <a:ext cx="5800626" cy="20558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5519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2CCEFA2B-3421-4466-9BCC-2EFDD9669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0375"/>
            <a:ext cx="8072438" cy="4064000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4DF7C4D-64A5-4C62-8395-72D0B0FA9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25" y="460375"/>
            <a:ext cx="3128963" cy="2347913"/>
          </a:xfrm>
          <a:prstGeom prst="rect">
            <a:avLst/>
          </a:prstGeom>
        </p:spPr>
      </p:pic>
      <p:pic>
        <p:nvPicPr>
          <p:cNvPr id="12" name="Picture 11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F0078FF-19AE-442A-976A-7C1CB7C5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25" y="2884488"/>
            <a:ext cx="3128963" cy="1638300"/>
          </a:xfrm>
          <a:prstGeom prst="rect">
            <a:avLst/>
          </a:prstGeom>
        </p:spPr>
      </p:pic>
      <p:pic>
        <p:nvPicPr>
          <p:cNvPr id="16" name="Picture 15" descr="A group of people posing for a photo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A1B60F15-9BE3-46CB-9ADF-D0E46A00A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00575"/>
            <a:ext cx="2830513" cy="1797050"/>
          </a:xfrm>
          <a:prstGeom prst="rect">
            <a:avLst/>
          </a:prstGeom>
        </p:spPr>
      </p:pic>
      <p:pic>
        <p:nvPicPr>
          <p:cNvPr id="14" name="Picture 13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65F97554-96CA-4D22-806C-DC99E3F29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3" y="4600575"/>
            <a:ext cx="1797050" cy="1797050"/>
          </a:xfrm>
          <a:prstGeom prst="rect">
            <a:avLst/>
          </a:prstGeom>
        </p:spPr>
      </p:pic>
      <p:pic>
        <p:nvPicPr>
          <p:cNvPr id="13" name="Picture 12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563A122A-07C6-4A2E-8283-C4C6E877F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338" y="4600575"/>
            <a:ext cx="3492500" cy="1797050"/>
          </a:xfrm>
          <a:prstGeom prst="rect">
            <a:avLst/>
          </a:prstGeom>
        </p:spPr>
      </p:pic>
      <p:pic>
        <p:nvPicPr>
          <p:cNvPr id="15" name="Picture 14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CCB6F25D-6C96-4506-AD40-E578B007F9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38" y="4600575"/>
            <a:ext cx="2925763" cy="1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61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C5459B2B-9271-4C16-9F5A-CF32C87D0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457200"/>
            <a:ext cx="3662363" cy="2251075"/>
          </a:xfrm>
          <a:prstGeom prst="rect">
            <a:avLst/>
          </a:prstGeom>
        </p:spPr>
      </p:pic>
      <p:pic>
        <p:nvPicPr>
          <p:cNvPr id="39" name="Picture 38" descr="A group of people sitting on the ground next to a yellow van&#10;&#10;Description automatically generated with low confidence">
            <a:extLst>
              <a:ext uri="{FF2B5EF4-FFF2-40B4-BE49-F238E27FC236}">
                <a16:creationId xmlns:a16="http://schemas.microsoft.com/office/drawing/2014/main" id="{E0893FCE-F658-46C1-9634-7AB2137EC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2781300"/>
            <a:ext cx="3662363" cy="1646238"/>
          </a:xfrm>
          <a:prstGeom prst="rect">
            <a:avLst/>
          </a:prstGeom>
        </p:spPr>
      </p:pic>
      <p:pic>
        <p:nvPicPr>
          <p:cNvPr id="41" name="Picture 4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0233A74-16EE-4B52-8004-AF0FD792D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4498975"/>
            <a:ext cx="3662363" cy="1900238"/>
          </a:xfrm>
          <a:prstGeom prst="rect">
            <a:avLst/>
          </a:prstGeom>
        </p:spPr>
      </p:pic>
      <p:pic>
        <p:nvPicPr>
          <p:cNvPr id="25" name="Picture 24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5889C73E-88DB-4D93-8D8C-F07243A11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63" y="457200"/>
            <a:ext cx="3778250" cy="2290763"/>
          </a:xfrm>
          <a:prstGeom prst="rect">
            <a:avLst/>
          </a:prstGeom>
        </p:spPr>
      </p:pic>
      <p:pic>
        <p:nvPicPr>
          <p:cNvPr id="54" name="Picture 5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3EDC648-7AC8-4224-864E-5C2ADCD58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63" y="2819400"/>
            <a:ext cx="3778250" cy="1804988"/>
          </a:xfrm>
          <a:prstGeom prst="rect">
            <a:avLst/>
          </a:prstGeom>
        </p:spPr>
      </p:pic>
      <p:pic>
        <p:nvPicPr>
          <p:cNvPr id="23" name="Picture 2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1F6AAEE-0F0D-4F65-ADE9-E1AF9107A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63" y="4697413"/>
            <a:ext cx="3778250" cy="1703388"/>
          </a:xfrm>
          <a:prstGeom prst="rect">
            <a:avLst/>
          </a:prstGeom>
        </p:spPr>
      </p:pic>
      <p:pic>
        <p:nvPicPr>
          <p:cNvPr id="35" name="Picture 34" descr="A picture containing text, person, outdoor, people&#10;&#10;Description automatically generated">
            <a:extLst>
              <a:ext uri="{FF2B5EF4-FFF2-40B4-BE49-F238E27FC236}">
                <a16:creationId xmlns:a16="http://schemas.microsoft.com/office/drawing/2014/main" id="{6A1E0FAF-1DA7-462A-A059-74ED4B680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50" y="457200"/>
            <a:ext cx="2771775" cy="1693863"/>
          </a:xfrm>
          <a:prstGeom prst="rect">
            <a:avLst/>
          </a:prstGeom>
        </p:spPr>
      </p:pic>
      <p:pic>
        <p:nvPicPr>
          <p:cNvPr id="37" name="Picture 3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73A93E9-9A0A-48B4-8070-10ADAB501B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50" y="2222500"/>
            <a:ext cx="2771775" cy="1362075"/>
          </a:xfrm>
          <a:prstGeom prst="rect">
            <a:avLst/>
          </a:prstGeom>
        </p:spPr>
      </p:pic>
      <p:pic>
        <p:nvPicPr>
          <p:cNvPr id="21" name="Picture 20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7A40856D-F37F-4497-A8C6-229B438A1B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50" y="3657600"/>
            <a:ext cx="2771775" cy="1054100"/>
          </a:xfrm>
          <a:prstGeom prst="rect">
            <a:avLst/>
          </a:prstGeom>
        </p:spPr>
      </p:pic>
      <p:pic>
        <p:nvPicPr>
          <p:cNvPr id="45" name="Picture 44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AB9AC448-88AA-4556-B72F-0C88DA2A02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50" y="4783138"/>
            <a:ext cx="277177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9064E5-C51E-48B9-8CC6-62A30DA5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5761"/>
            <a:ext cx="5046196" cy="13222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Inauguration : Science Fair </a:t>
            </a:r>
            <a:br>
              <a:rPr lang="en-US" sz="28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Feb 22, 2022 @ </a:t>
            </a:r>
            <a:br>
              <a:rPr lang="en-US" sz="2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Maharaj </a:t>
            </a:r>
            <a:r>
              <a:rPr lang="en-US" sz="2400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ki</a:t>
            </a:r>
            <a:r>
              <a:rPr lang="en-US" sz="2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Khedi</a:t>
            </a:r>
            <a:endParaRPr lang="en-US" sz="2800" kern="12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9132C0A0-6E64-4C8D-87FA-06945E25F9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r="2102" b="1"/>
          <a:stretch/>
        </p:blipFill>
        <p:spPr>
          <a:xfrm>
            <a:off x="5" y="881953"/>
            <a:ext cx="3664827" cy="2310286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" name="Picture 11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116C8CD6-778B-46A0-B1C5-DD45D7B196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4" b="2"/>
          <a:stretch/>
        </p:blipFill>
        <p:spPr>
          <a:xfrm>
            <a:off x="4257921" y="-1"/>
            <a:ext cx="4051910" cy="3192239"/>
          </a:xfrm>
          <a:prstGeom prst="rect">
            <a:avLst/>
          </a:prstGeom>
        </p:spPr>
      </p:pic>
      <p:sp>
        <p:nvSpPr>
          <p:cNvPr id="25" name="Freeform: Shape 18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1918D9D3-1370-4FF6-9DFC-9F87F903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4400" y="5377218"/>
            <a:ext cx="438775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oup of people standing around a table&#10;&#10;Description automatically generated with low confidence">
            <a:extLst>
              <a:ext uri="{FF2B5EF4-FFF2-40B4-BE49-F238E27FC236}">
                <a16:creationId xmlns:a16="http://schemas.microsoft.com/office/drawing/2014/main" id="{57246D2E-2BB5-4591-9DC9-871340542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0" r="25071" b="-3"/>
          <a:stretch/>
        </p:blipFill>
        <p:spPr>
          <a:xfrm>
            <a:off x="4895850" y="3338000"/>
            <a:ext cx="3413981" cy="3091259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1DCF1B9-446D-465D-A864-993DE61F13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r="4983" b="1"/>
          <a:stretch/>
        </p:blipFill>
        <p:spPr>
          <a:xfrm>
            <a:off x="8937688" y="2947763"/>
            <a:ext cx="3159062" cy="2940275"/>
          </a:xfrm>
          <a:prstGeom prst="rect">
            <a:avLst/>
          </a:prstGeom>
        </p:spPr>
      </p:pic>
      <p:sp>
        <p:nvSpPr>
          <p:cNvPr id="27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0" name="Picture 29" descr="A group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BBC24F3D-0A81-4141-B30A-4E51C0C18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833" y="830157"/>
            <a:ext cx="2457151" cy="18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1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group of people sitting at a table with food and drinks&#10;&#10;Description automatically generated with low confidence">
            <a:extLst>
              <a:ext uri="{FF2B5EF4-FFF2-40B4-BE49-F238E27FC236}">
                <a16:creationId xmlns:a16="http://schemas.microsoft.com/office/drawing/2014/main" id="{D652CA14-2449-46AD-A466-008539538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r="3533" b="2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26" name="Picture 25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DF4CAF11-B4A5-41E6-AE20-EF4D05C675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 r="-1" b="-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6FD8344E-9F7A-4E2D-A3F3-45E326C14C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r="32780" b="-5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13" name="Picture 12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0F34E228-68DF-4F06-A655-26702E477B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17400" b="3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erson standing in front of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A023BE53-58B0-44F4-9DE7-11A6A560AC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9" r="17963" b="3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FE2D12CC-19B9-470E-9475-BB23D5829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" r="1" b="1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2C6697F5-76CC-417F-9A3F-BFE985739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" name="Title 4">
            <a:extLst>
              <a:ext uri="{FF2B5EF4-FFF2-40B4-BE49-F238E27FC236}">
                <a16:creationId xmlns:a16="http://schemas.microsoft.com/office/drawing/2014/main" id="{423F8B42-5C63-4C27-AA6D-B9624F2BC858}"/>
              </a:ext>
            </a:extLst>
          </p:cNvPr>
          <p:cNvSpPr txBox="1">
            <a:spLocks/>
          </p:cNvSpPr>
          <p:nvPr/>
        </p:nvSpPr>
        <p:spPr>
          <a:xfrm>
            <a:off x="4128368" y="4921823"/>
            <a:ext cx="4937937" cy="1147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Students @ Learning</a:t>
            </a:r>
          </a:p>
        </p:txBody>
      </p:sp>
    </p:spTree>
    <p:extLst>
      <p:ext uri="{BB962C8B-B14F-4D97-AF65-F5344CB8AC3E}">
        <p14:creationId xmlns:p14="http://schemas.microsoft.com/office/powerpoint/2010/main" val="2673892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sitting in a classroom&#10;&#10;Description automatically generated with medium confidence">
            <a:extLst>
              <a:ext uri="{FF2B5EF4-FFF2-40B4-BE49-F238E27FC236}">
                <a16:creationId xmlns:a16="http://schemas.microsoft.com/office/drawing/2014/main" id="{8CC41718-C7B7-468D-B3BF-112B76019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r="12942" b="-1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E1B74A-C637-414A-9DCB-A9888E91B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062" b="-3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erson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1B0E9361-7DC7-4DF1-BE79-88D1229D0F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r="12408" b="9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6" name="Picture 5" descr="A picture containing restaurant, crowd&#10;&#10;Description automatically generated">
            <a:extLst>
              <a:ext uri="{FF2B5EF4-FFF2-40B4-BE49-F238E27FC236}">
                <a16:creationId xmlns:a16="http://schemas.microsoft.com/office/drawing/2014/main" id="{DB99AC99-9CB5-45B7-93D1-7F28A92A77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r="28655" b="1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1861BDCD-D166-4234-96C7-BED0DB074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0" r="19395" b="-1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EECC0757-BF17-4230-BF48-CB9029317C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1" r="26308" b="-2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61" name="Title 4">
            <a:extLst>
              <a:ext uri="{FF2B5EF4-FFF2-40B4-BE49-F238E27FC236}">
                <a16:creationId xmlns:a16="http://schemas.microsoft.com/office/drawing/2014/main" id="{8A3419A3-1E11-4806-AFCC-07A6528AB738}"/>
              </a:ext>
            </a:extLst>
          </p:cNvPr>
          <p:cNvSpPr txBox="1">
            <a:spLocks/>
          </p:cNvSpPr>
          <p:nvPr/>
        </p:nvSpPr>
        <p:spPr>
          <a:xfrm>
            <a:off x="4128368" y="4921823"/>
            <a:ext cx="4937937" cy="1147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Students @ Learning</a:t>
            </a:r>
          </a:p>
        </p:txBody>
      </p:sp>
    </p:spTree>
    <p:extLst>
      <p:ext uri="{BB962C8B-B14F-4D97-AF65-F5344CB8AC3E}">
        <p14:creationId xmlns:p14="http://schemas.microsoft.com/office/powerpoint/2010/main" val="3155185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158</Words>
  <Application>Microsoft Macintosh PowerPoint</Application>
  <PresentationFormat>Widescreen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Project @ Glance</vt:lpstr>
      <vt:lpstr>PowerPoint Presentation</vt:lpstr>
      <vt:lpstr>PowerPoint Presentation</vt:lpstr>
      <vt:lpstr>PowerPoint Presentation</vt:lpstr>
      <vt:lpstr>Inauguration : Science Fair  Feb 22, 2022 @  Maharaj ki Khedi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on Students from Learnings and Feedback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Kartik Jain</dc:creator>
  <cp:lastModifiedBy>Office 365 20</cp:lastModifiedBy>
  <cp:revision>22</cp:revision>
  <dcterms:created xsi:type="dcterms:W3CDTF">2022-04-24T04:04:46Z</dcterms:created>
  <dcterms:modified xsi:type="dcterms:W3CDTF">2022-04-24T16:29:16Z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2022-04-24T04:04:46Z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0f12007c-ef8d-459b-bb8e-ba299d692088</vt:lpwstr>
  </property>
  <property fmtid="{D5CDD505-2E9C-101B-9397-08002B2CF9AE}" pid="8" name="MSIP_Label_ea60d57e-af5b-4752-ac57-3e4f28ca11dc_ContentBits">
    <vt:lpwstr>0</vt:lpwstr>
  </property>
</Properties>
</file>